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8" r:id="rId3"/>
    <p:sldId id="266" r:id="rId4"/>
    <p:sldId id="261" r:id="rId5"/>
    <p:sldId id="268" r:id="rId6"/>
    <p:sldId id="265" r:id="rId7"/>
    <p:sldId id="272" r:id="rId8"/>
    <p:sldId id="274" r:id="rId9"/>
    <p:sldId id="273" r:id="rId10"/>
    <p:sldId id="269" r:id="rId11"/>
    <p:sldId id="270" r:id="rId12"/>
    <p:sldId id="271" r:id="rId13"/>
    <p:sldId id="275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396AF2-BC3F-4B6E-8BC8-CD5F3AC4D7B9}" type="datetimeFigureOut">
              <a:rPr lang="da-DK" smtClean="0"/>
              <a:pPr/>
              <a:t>23-08-2009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3E465B-FEFC-4E94-978B-36EE05964141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496"/>
            <a:ext cx="8229600" cy="1500198"/>
          </a:xfrm>
        </p:spPr>
        <p:txBody>
          <a:bodyPr>
            <a:noAutofit/>
          </a:bodyPr>
          <a:lstStyle/>
          <a:p>
            <a:r>
              <a:rPr lang="da-DK" sz="4800" dirty="0" smtClean="0"/>
              <a:t>Kan demente køre bil?</a:t>
            </a:r>
            <a:endParaRPr lang="da-DK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8"/>
            <a:ext cx="8858312" cy="19516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a-DK" sz="2600" dirty="0" smtClean="0"/>
              <a:t>Hvordan fanger lægen de ”farligste” bilister over 70 år?</a:t>
            </a:r>
          </a:p>
          <a:p>
            <a:pPr>
              <a:buNone/>
            </a:pPr>
            <a:endParaRPr lang="da-DK" dirty="0" smtClean="0"/>
          </a:p>
          <a:p>
            <a:pPr algn="ctr">
              <a:buNone/>
            </a:pPr>
            <a:r>
              <a:rPr lang="da-DK" sz="1600" dirty="0" smtClean="0"/>
              <a:t>Opgave i forskningstræning 2009 </a:t>
            </a:r>
            <a:r>
              <a:rPr lang="da-DK" sz="1600" dirty="0" smtClean="0"/>
              <a:t>af </a:t>
            </a:r>
            <a:r>
              <a:rPr lang="da-DK" sz="1600" dirty="0" smtClean="0"/>
              <a:t>Per Pedersen, Thomas Feldskov og Trine Kemp</a:t>
            </a:r>
            <a:endParaRPr lang="da-DK" sz="1600" dirty="0"/>
          </a:p>
        </p:txBody>
      </p:sp>
      <p:pic>
        <p:nvPicPr>
          <p:cNvPr id="4" name="Picture 2" descr="http://images.suite101.com/914584_com_cl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85728"/>
            <a:ext cx="4429156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2" descr="http://www.dr.dk/NR/rdonlyres/9AAB79B6-46A8-4D13-85A4-6B9BF3B554B4/998761/cda32aabb1614d8dadd857ad5c81bc2a_Christian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2786058"/>
            <a:ext cx="8001053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Evaluering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2226" name="Picture 2" descr="http://i2-images.tv2.dk/s/47/1831647-17d37b5ca5905da4c0063671d24b5e4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785926"/>
            <a:ext cx="6786610" cy="4704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har vi lært?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Litteratursøgning</a:t>
            </a:r>
          </a:p>
          <a:p>
            <a:r>
              <a:rPr lang="da-DK" dirty="0" smtClean="0"/>
              <a:t>Spørgeskemadesign</a:t>
            </a:r>
          </a:p>
          <a:p>
            <a:endParaRPr lang="da-DK" dirty="0" smtClean="0"/>
          </a:p>
          <a:p>
            <a:r>
              <a:rPr lang="da-DK" dirty="0" smtClean="0"/>
              <a:t>- Præcisere fra starten</a:t>
            </a:r>
          </a:p>
          <a:p>
            <a:r>
              <a:rPr lang="da-DK" dirty="0" smtClean="0"/>
              <a:t>- være målrettede undervejs</a:t>
            </a:r>
          </a:p>
          <a:p>
            <a:r>
              <a:rPr lang="da-DK" dirty="0" smtClean="0"/>
              <a:t>- forskning er vanskeligt og kræver kontinuitet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7346" name="Picture 2" descr="http://squoogy.com/images/cow%20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96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2050" name="Picture 2" descr="http://www.caring.com/photos/exact_photo/149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143116"/>
            <a:ext cx="5357850" cy="3555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80624"/>
          </a:xfrm>
        </p:spPr>
        <p:txBody>
          <a:bodyPr>
            <a:normAutofit/>
          </a:bodyPr>
          <a:lstStyle/>
          <a:p>
            <a:r>
              <a:rPr lang="da-DK" sz="3600" dirty="0" smtClean="0"/>
              <a:t>- Foreligger der klinisk evidens for at kørekortattestens fire spørgsmål, afsnit G2, er tilstrækkelig til at afsløre demenstilstand?</a:t>
            </a:r>
          </a:p>
          <a:p>
            <a:endParaRPr lang="da-DK" sz="3600" dirty="0" smtClean="0"/>
          </a:p>
          <a:p>
            <a:r>
              <a:rPr lang="da-DK" sz="3600" dirty="0" smtClean="0"/>
              <a:t>- Belyse interobservatør variation i bedømmelse af kørekortaspiranten.</a:t>
            </a:r>
            <a:endParaRPr lang="da-D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3010" name="Picture 2" descr="http://newsimg.bbc.co.uk/media/images/41436000/jpg/_41436223_alz_woman_cred2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857232"/>
            <a:ext cx="5786478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Motorattestens G 2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09186"/>
          </a:xfrm>
        </p:spPr>
        <p:txBody>
          <a:bodyPr>
            <a:normAutofit lnSpcReduction="10000"/>
          </a:bodyPr>
          <a:lstStyle/>
          <a:p>
            <a:r>
              <a:rPr lang="da-DK" b="1" dirty="0" smtClean="0"/>
              <a:t>a) Er undersøgte orienteret i tid og egne data?</a:t>
            </a:r>
          </a:p>
          <a:p>
            <a:r>
              <a:rPr lang="da-DK" dirty="0" smtClean="0"/>
              <a:t>b) Hvordan udføres urskivetesten med tidsangivelse kl. 11.10 eller</a:t>
            </a:r>
          </a:p>
          <a:p>
            <a:r>
              <a:rPr lang="da-DK" dirty="0" smtClean="0"/>
              <a:t>kl. 16.40?</a:t>
            </a:r>
          </a:p>
          <a:p>
            <a:r>
              <a:rPr lang="da-DK" dirty="0" smtClean="0"/>
              <a:t>– er tallene tilstede og korrekt placeret?</a:t>
            </a:r>
          </a:p>
          <a:p>
            <a:r>
              <a:rPr lang="da-DK" dirty="0" smtClean="0"/>
              <a:t>– er viserne tilstede og korrekt placeret?</a:t>
            </a:r>
          </a:p>
          <a:p>
            <a:r>
              <a:rPr lang="da-DK" dirty="0" smtClean="0"/>
              <a:t>c) Hvor mange af tre indlærte ord huskes efter afledning?</a:t>
            </a:r>
          </a:p>
          <a:p>
            <a:r>
              <a:rPr lang="da-DK" dirty="0" smtClean="0"/>
              <a:t>d) Er der bevaret dømmekraft og indsigt i egen situation?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da-DK" sz="4400" dirty="0" smtClean="0"/>
              <a:t/>
            </a:r>
            <a:br>
              <a:rPr lang="da-DK" sz="4400" dirty="0" smtClean="0"/>
            </a:br>
            <a:r>
              <a:rPr lang="da-DK" sz="4400" dirty="0" smtClean="0"/>
              <a:t>Interobservatør variation</a:t>
            </a:r>
            <a:br>
              <a:rPr lang="da-DK" sz="4400" dirty="0" smtClean="0"/>
            </a:br>
            <a:r>
              <a:rPr lang="da-DK" sz="4400" dirty="0" smtClean="0"/>
              <a:t>hviler på et følelsesmæssigt plan nærmere end på vurdering af testresultat.</a:t>
            </a:r>
            <a:br>
              <a:rPr lang="da-DK" sz="4400" dirty="0" smtClean="0"/>
            </a:br>
            <a:endParaRPr lang="da-DK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2286016"/>
          </a:xfrm>
        </p:spPr>
        <p:txBody>
          <a:bodyPr>
            <a:normAutofit/>
          </a:bodyPr>
          <a:lstStyle/>
          <a:p>
            <a:r>
              <a:rPr lang="da-DK" sz="4400" dirty="0" smtClean="0"/>
              <a:t>Facitliste &gt;&lt; retningslinjer</a:t>
            </a:r>
            <a:endParaRPr lang="da-DK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57628"/>
            <a:ext cx="3829048" cy="2451732"/>
          </a:xfrm>
        </p:spPr>
        <p:txBody>
          <a:bodyPr/>
          <a:lstStyle/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da-DK" dirty="0" smtClean="0"/>
              <a:t>Hvem skal til vejledende køreprøve?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3250" name="Picture 2" descr="http://multimedia.ekstrabladet.dk/eb/archive/00024/rep-60a-2930_29-07-2_2438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143116"/>
            <a:ext cx="350046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SST’s retningslinjer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Konklusion fra arbejdsgruppe</a:t>
            </a:r>
          </a:p>
          <a:p>
            <a:r>
              <a:rPr lang="da-DK" dirty="0" smtClean="0"/>
              <a:t>Inddeling i 4 kategorier</a:t>
            </a:r>
          </a:p>
          <a:p>
            <a:r>
              <a:rPr lang="da-DK" dirty="0" smtClean="0"/>
              <a:t>1. intet abnormt (fuldt orienteret, urskive normalt, 3/3 ord)</a:t>
            </a:r>
          </a:p>
          <a:p>
            <a:r>
              <a:rPr lang="da-DK" dirty="0" smtClean="0"/>
              <a:t>2. lettere kognitiv svækkelse (delvist orienteret </a:t>
            </a:r>
            <a:r>
              <a:rPr lang="da-DK" b="1" dirty="0" smtClean="0"/>
              <a:t>eller</a:t>
            </a:r>
            <a:r>
              <a:rPr lang="da-DK" dirty="0" smtClean="0"/>
              <a:t> lettere forringet urskive </a:t>
            </a:r>
            <a:r>
              <a:rPr lang="da-DK" b="1" dirty="0" smtClean="0"/>
              <a:t>eller</a:t>
            </a:r>
            <a:r>
              <a:rPr lang="da-DK" dirty="0" smtClean="0"/>
              <a:t> i hukommelse for 3 ord)</a:t>
            </a:r>
          </a:p>
          <a:p>
            <a:r>
              <a:rPr lang="da-DK" dirty="0" smtClean="0"/>
              <a:t>3. moderat kognitiv svækkelse (delvist orienteret og forringet urskive eller i hukommelse for 3 ord)</a:t>
            </a:r>
          </a:p>
          <a:p>
            <a:r>
              <a:rPr lang="da-DK" dirty="0" smtClean="0"/>
              <a:t>4. svær kognitiv svækkelse (ikke orienteret, tydelig forringet urskive og hukommelse for 3 ord)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240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Kan demente køre bil?</vt:lpstr>
      <vt:lpstr>Slide 2</vt:lpstr>
      <vt:lpstr>FORMÅL</vt:lpstr>
      <vt:lpstr>Slide 4</vt:lpstr>
      <vt:lpstr>Motorattestens G 2</vt:lpstr>
      <vt:lpstr> Interobservatør variation hviler på et følelsesmæssigt plan nærmere end på vurdering af testresultat. </vt:lpstr>
      <vt:lpstr>Facitliste &gt;&lt; retningslinjer</vt:lpstr>
      <vt:lpstr>Hvem skal til vejledende køreprøve?</vt:lpstr>
      <vt:lpstr>SST’s retningslinjer</vt:lpstr>
      <vt:lpstr>Slide 10</vt:lpstr>
      <vt:lpstr>Evaluering</vt:lpstr>
      <vt:lpstr>Hvad har vi lært?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Demens</dc:title>
  <dc:creator>athlon2</dc:creator>
  <cp:lastModifiedBy>athlon2</cp:lastModifiedBy>
  <cp:revision>14</cp:revision>
  <dcterms:created xsi:type="dcterms:W3CDTF">2009-08-20T19:35:55Z</dcterms:created>
  <dcterms:modified xsi:type="dcterms:W3CDTF">2009-08-23T20:41:22Z</dcterms:modified>
</cp:coreProperties>
</file>